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9939338" cy="143684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D521E0-FF42-45D4-9E71-66C96944D03B}" v="1" dt="2023-01-06T05:10:46.5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nie Mitaxa" userId="dd3daec7-ce71-4ee5-8e6f-0cc9955cae12" providerId="ADAL" clId="{C9D521E0-FF42-45D4-9E71-66C96944D03B}"/>
    <pc:docChg chg="custSel modSld">
      <pc:chgData name="Leonie Mitaxa" userId="dd3daec7-ce71-4ee5-8e6f-0cc9955cae12" providerId="ADAL" clId="{C9D521E0-FF42-45D4-9E71-66C96944D03B}" dt="2023-01-06T05:10:46.560" v="1"/>
      <pc:docMkLst>
        <pc:docMk/>
      </pc:docMkLst>
      <pc:sldChg chg="addSp delSp modSp mod">
        <pc:chgData name="Leonie Mitaxa" userId="dd3daec7-ce71-4ee5-8e6f-0cc9955cae12" providerId="ADAL" clId="{C9D521E0-FF42-45D4-9E71-66C96944D03B}" dt="2023-01-06T05:10:46.560" v="1"/>
        <pc:sldMkLst>
          <pc:docMk/>
          <pc:sldMk cId="1918421927" sldId="256"/>
        </pc:sldMkLst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3" creationId="{ACBB4E0D-F9CA-B5A7-BD6D-546D022B66E0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5" creationId="{CFB70F9C-F06F-33E6-41DE-DD7189B78541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6" creationId="{8046D203-F65E-8A6F-B5E4-54881DE31E62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7" creationId="{5378B6B3-39B1-8625-B279-1B5A300FA7AD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8" creationId="{959A3BF6-FC85-BC9E-2BBA-E9064F0FD0B6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9" creationId="{8F6668BA-B8C0-2E3F-5A09-9D35309FE581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10" creationId="{75A42426-92D0-2352-8D06-268A8DAB1B76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11" creationId="{9862F2EA-7C2A-BBAE-29D2-DA68AC93E808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12" creationId="{F3BF21C8-5778-C903-4E20-1EB5ED96AED0}"/>
          </ac:spMkLst>
        </pc:spChg>
        <pc:spChg chg="add mod">
          <ac:chgData name="Leonie Mitaxa" userId="dd3daec7-ce71-4ee5-8e6f-0cc9955cae12" providerId="ADAL" clId="{C9D521E0-FF42-45D4-9E71-66C96944D03B}" dt="2023-01-06T05:10:46.560" v="1"/>
          <ac:spMkLst>
            <pc:docMk/>
            <pc:sldMk cId="1918421927" sldId="256"/>
            <ac:spMk id="13" creationId="{919F24A5-C126-E0F4-8DD5-6C1CD0EAD6BE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31" creationId="{D3E7632B-CB32-6A56-E562-0AEBB01A6D82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39" creationId="{E63ADA22-4EBD-AFF7-0D38-B91CC470EF3C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40" creationId="{790D9687-919E-F15E-1A5F-451494668F62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41" creationId="{F2EFB38C-A93A-FF13-7A33-3A3484C0BFA1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43" creationId="{5F600866-59F0-9A56-00D7-FC295A8177AE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44" creationId="{24DBA7CE-CFBC-F2EE-39F6-3EB986D1BD4B}"/>
          </ac:spMkLst>
        </pc:spChg>
        <pc:spChg chg="del">
          <ac:chgData name="Leonie Mitaxa" userId="dd3daec7-ce71-4ee5-8e6f-0cc9955cae12" providerId="ADAL" clId="{C9D521E0-FF42-45D4-9E71-66C96944D03B}" dt="2023-01-06T05:10:45.250" v="0" actId="478"/>
          <ac:spMkLst>
            <pc:docMk/>
            <pc:sldMk cId="1918421927" sldId="256"/>
            <ac:spMk id="45" creationId="{6D98EF7E-4933-5312-7008-3E5F30F20EC0}"/>
          </ac:spMkLst>
        </pc:spChg>
        <pc:graphicFrameChg chg="add mod">
          <ac:chgData name="Leonie Mitaxa" userId="dd3daec7-ce71-4ee5-8e6f-0cc9955cae12" providerId="ADAL" clId="{C9D521E0-FF42-45D4-9E71-66C96944D03B}" dt="2023-01-06T05:10:46.560" v="1"/>
          <ac:graphicFrameMkLst>
            <pc:docMk/>
            <pc:sldMk cId="1918421927" sldId="256"/>
            <ac:graphicFrameMk id="2" creationId="{BD3D60B1-A9E0-46FB-D802-AC9E88503538}"/>
          </ac:graphicFrameMkLst>
        </pc:graphicFrameChg>
        <pc:graphicFrameChg chg="del">
          <ac:chgData name="Leonie Mitaxa" userId="dd3daec7-ce71-4ee5-8e6f-0cc9955cae12" providerId="ADAL" clId="{C9D521E0-FF42-45D4-9E71-66C96944D03B}" dt="2023-01-06T05:10:45.250" v="0" actId="478"/>
          <ac:graphicFrameMkLst>
            <pc:docMk/>
            <pc:sldMk cId="1918421927" sldId="256"/>
            <ac:graphicFrameMk id="4" creationId="{4C5C6957-7888-6E11-FC2A-F2839DFC463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BF23A-F454-4B0D-779E-96FF47FC8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D0603E-AFD4-9B11-4015-F2503F6B5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596B0-07E9-8193-CDF2-AC607B5B5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A8222-4D27-4B9D-E942-9B56464FA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C330D-1A92-E449-2313-C5C1EC664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33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C87A0-E7FA-F64A-4CD1-B3ABD3468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E78AD9-CB2B-B792-5328-134CB74B63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9BE953-7B33-3C3A-0A05-10614C874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A0C78-59F7-A338-8AA8-2B7467502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655284-F70B-17EE-CA3C-19ACC48E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9960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E3A6B6-5BB9-FC3E-1B14-884E2B5FC8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303C5-B91B-54A8-DEDC-DDB90CEBC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C9F34-FFB3-0B03-DF34-FCE08D8A0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9D409-CDA0-1D23-21AA-6EFE99D47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37CA2-F147-F008-F28C-9FBCBF369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0520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01DAD-E60B-4AB6-8AC0-79D6B93D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BB4F5-B33B-2710-9E32-4556093B8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9AA41-654F-26AE-BC16-FDA027ABC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74480-4950-871E-85A8-1960E9ED1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55050-4143-4A79-9203-E3AF52F12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0462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3887-073E-1D96-ACAB-E1E4C6B74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579DD-2994-6E47-F42D-83F502608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A9242-555D-A299-0013-11BB2F282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C01F0-BE9B-0FEB-047D-4706AD9C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D9832-72C4-429B-01F9-533EC41D7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5636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2DE07-5ECF-4AA0-6974-644FC083C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DD93BB-BCAB-9B60-8E0E-D015FB3455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61D898-E413-DF6E-CED9-F3E053F82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162E6-79DA-B277-314B-0AB9E5E38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7DF297-23E0-3B77-3667-BD5D7ACF8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D3DD09-470E-44A5-01CE-A75AE057E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992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B089E-672A-BD11-D3D0-0AC5703E7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61D221-73AB-9D28-3935-EF1F09124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5BEFF8-9371-8E83-5A91-5EE5B0F1F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340363-F104-2467-7791-6D2B26DF84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10F374-087B-5513-7CAD-7D9E67B56F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1F3609-9487-C9C1-1A9D-766A65B1E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49343E-33EB-9BC5-B199-5158AEF67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EC0D7B-3ADC-F7C5-439C-0CBF1E9CD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556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2CD62-B76A-8C62-D289-3D8C15BC2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931295-F91E-AF56-8470-9DD7E96A5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F12589-4AE7-EF9A-4D26-1A556BEC4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535736-17CD-22B0-825E-68326AA0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6096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271B08-631B-EEBD-801F-41D3A124E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59D4F1-0A35-2510-C50A-98B46797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B68F3-0989-7CF7-0040-A8892A654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62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C97D8-1FBF-59F2-FFF8-702F20F4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BF29D-7337-9BDA-42CC-BF615EF8FA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25EE8F-749E-AA42-6AD5-62F8D32A29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59C5D7-DD6A-A24A-6410-098594F6B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AEFE31-08CF-6482-99E6-7CB9CC66B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7B9119-4817-065F-0C1B-1A5222006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3396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C5417-CA59-2B2E-5457-78EADE02B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897926-BC4A-5AB4-24CB-3A673D7FEC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FD1580-3CD7-3EFA-F3F8-F1285BAD8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690623-B745-17B4-3F5F-9329E0C67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59A996-55F5-DAB3-4C07-7C5B85CDB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4CC72E-4F15-3F6F-1AD8-1BB26BC3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3037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AE5C32-289D-1E66-022C-4F4947B7D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15DA5-4A7B-CA25-8396-BF559EDF2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F1A5CB-E735-5785-73D3-FE7930AB54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46AD8-B28A-4EC8-8E34-937F860DBA48}" type="datetimeFigureOut">
              <a:rPr lang="en-AU" smtClean="0"/>
              <a:t>6/01/2023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C1C0B-7533-5F75-1C7F-FC19585759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4D3F0C-30C9-A526-7E6D-4DC939909D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AA099-AD36-41E0-A557-9B112A42145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9880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BD3D60B1-A9E0-46FB-D802-AC9E885035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865419"/>
              </p:ext>
            </p:extLst>
          </p:nvPr>
        </p:nvGraphicFramePr>
        <p:xfrm>
          <a:off x="406400" y="1339426"/>
          <a:ext cx="8128001" cy="51528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65607667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48737966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66647862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4869749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55769296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890632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202995753"/>
                    </a:ext>
                  </a:extLst>
                </a:gridCol>
              </a:tblGrid>
              <a:tr h="1030563">
                <a:tc>
                  <a:txBody>
                    <a:bodyPr/>
                    <a:lstStyle/>
                    <a:p>
                      <a:endParaRPr lang="en-A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211475"/>
                  </a:ext>
                </a:extLst>
              </a:tr>
              <a:tr h="1030563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966349"/>
                  </a:ext>
                </a:extLst>
              </a:tr>
              <a:tr h="1030563"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104392"/>
                  </a:ext>
                </a:extLst>
              </a:tr>
              <a:tr h="1030563">
                <a:tc>
                  <a:txBody>
                    <a:bodyPr/>
                    <a:lstStyle/>
                    <a:p>
                      <a:r>
                        <a:rPr lang="en-US" dirty="0"/>
                        <a:t>21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646255"/>
                  </a:ext>
                </a:extLst>
              </a:tr>
              <a:tr h="1030563">
                <a:tc>
                  <a:txBody>
                    <a:bodyPr/>
                    <a:lstStyle/>
                    <a:p>
                      <a:r>
                        <a:rPr lang="en-US" dirty="0"/>
                        <a:t>28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</a:t>
                      </a:r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08016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CBB4E0D-F9CA-B5A7-BD6D-546D022B66E0}"/>
              </a:ext>
            </a:extLst>
          </p:cNvPr>
          <p:cNvSpPr txBox="1"/>
          <p:nvPr/>
        </p:nvSpPr>
        <p:spPr>
          <a:xfrm>
            <a:off x="863598" y="365759"/>
            <a:ext cx="7538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rial Nova Cond" panose="020B0506020202020204" pitchFamily="34" charset="0"/>
              </a:rPr>
              <a:t>Just say NO-</a:t>
            </a:r>
            <a:r>
              <a:rPr lang="en-US" sz="4000" dirty="0" err="1">
                <a:latin typeface="Arial Nova Cond" panose="020B0506020202020204" pitchFamily="34" charset="0"/>
              </a:rPr>
              <a:t>vember</a:t>
            </a:r>
            <a:endParaRPr lang="en-AU" sz="4000" dirty="0">
              <a:latin typeface="Arial Nova Cond" panose="020B0506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B70F9C-F06F-33E6-41DE-DD7189B78541}"/>
              </a:ext>
            </a:extLst>
          </p:cNvPr>
          <p:cNvSpPr txBox="1"/>
          <p:nvPr/>
        </p:nvSpPr>
        <p:spPr>
          <a:xfrm>
            <a:off x="9370420" y="1451240"/>
            <a:ext cx="2110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Cond" panose="020B0506020202020204" pitchFamily="34" charset="0"/>
              </a:rPr>
              <a:t>NO alcohol</a:t>
            </a:r>
            <a:endParaRPr lang="en-AU" dirty="0">
              <a:latin typeface="Arial Nova Cond" panose="020B0506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46D203-F65E-8A6F-B5E4-54881DE31E62}"/>
              </a:ext>
            </a:extLst>
          </p:cNvPr>
          <p:cNvSpPr txBox="1"/>
          <p:nvPr/>
        </p:nvSpPr>
        <p:spPr>
          <a:xfrm>
            <a:off x="9370420" y="1833519"/>
            <a:ext cx="2386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Cond" panose="020B0506020202020204" pitchFamily="34" charset="0"/>
              </a:rPr>
              <a:t>NO sweets</a:t>
            </a:r>
            <a:endParaRPr lang="en-AU" dirty="0">
              <a:latin typeface="Arial Nova Cond" panose="020B0506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78B6B3-39B1-8625-B279-1B5A300FA7AD}"/>
              </a:ext>
            </a:extLst>
          </p:cNvPr>
          <p:cNvSpPr txBox="1"/>
          <p:nvPr/>
        </p:nvSpPr>
        <p:spPr>
          <a:xfrm>
            <a:off x="9370420" y="3912434"/>
            <a:ext cx="1635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Cond" panose="020B0506020202020204" pitchFamily="34" charset="0"/>
              </a:rPr>
              <a:t>Pilates or gym</a:t>
            </a:r>
            <a:endParaRPr lang="en-AU" dirty="0">
              <a:latin typeface="Arial Nova Cond" panose="020B0506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6668BA-B8C0-2E3F-5A09-9D35309FE581}"/>
              </a:ext>
            </a:extLst>
          </p:cNvPr>
          <p:cNvSpPr txBox="1"/>
          <p:nvPr/>
        </p:nvSpPr>
        <p:spPr>
          <a:xfrm>
            <a:off x="9370421" y="4303607"/>
            <a:ext cx="163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Cond" panose="020B0506020202020204" pitchFamily="34" charset="0"/>
              </a:rPr>
              <a:t>&gt;10,000 steps</a:t>
            </a:r>
            <a:endParaRPr lang="en-AU" dirty="0">
              <a:latin typeface="Arial Nova Cond" panose="020B0506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A42426-92D0-2352-8D06-268A8DAB1B76}"/>
              </a:ext>
            </a:extLst>
          </p:cNvPr>
          <p:cNvSpPr txBox="1"/>
          <p:nvPr/>
        </p:nvSpPr>
        <p:spPr>
          <a:xfrm>
            <a:off x="9370421" y="4694780"/>
            <a:ext cx="163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Cond" panose="020B0506020202020204" pitchFamily="34" charset="0"/>
              </a:rPr>
              <a:t>10pm bedtime</a:t>
            </a:r>
            <a:endParaRPr lang="en-AU" dirty="0">
              <a:latin typeface="Arial Nova Con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62F2EA-7C2A-BBAE-29D2-DA68AC93E808}"/>
              </a:ext>
            </a:extLst>
          </p:cNvPr>
          <p:cNvSpPr txBox="1"/>
          <p:nvPr/>
        </p:nvSpPr>
        <p:spPr>
          <a:xfrm>
            <a:off x="9370420" y="2215798"/>
            <a:ext cx="2386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Cond" panose="020B0506020202020204" pitchFamily="34" charset="0"/>
              </a:rPr>
              <a:t>NO fast food</a:t>
            </a:r>
            <a:endParaRPr lang="en-AU" dirty="0">
              <a:latin typeface="Arial Nova Cond" panose="020B0506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BF21C8-5778-C903-4E20-1EB5ED96AED0}"/>
              </a:ext>
            </a:extLst>
          </p:cNvPr>
          <p:cNvSpPr txBox="1"/>
          <p:nvPr/>
        </p:nvSpPr>
        <p:spPr>
          <a:xfrm>
            <a:off x="9370420" y="2598076"/>
            <a:ext cx="2386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Cond" panose="020B0506020202020204" pitchFamily="34" charset="0"/>
              </a:rPr>
              <a:t>NO phone in bed</a:t>
            </a:r>
            <a:endParaRPr lang="en-AU" dirty="0">
              <a:latin typeface="Arial Nova Cond" panose="020B0506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9F24A5-C126-E0F4-8DD5-6C1CD0EAD6BE}"/>
              </a:ext>
            </a:extLst>
          </p:cNvPr>
          <p:cNvSpPr txBox="1"/>
          <p:nvPr/>
        </p:nvSpPr>
        <p:spPr>
          <a:xfrm>
            <a:off x="9370419" y="3521261"/>
            <a:ext cx="1635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 Nova Cond" panose="020B0506020202020204" pitchFamily="34" charset="0"/>
              </a:rPr>
              <a:t>Do instead:</a:t>
            </a:r>
            <a:endParaRPr lang="en-AU" b="1" dirty="0">
              <a:latin typeface="Arial Nova Con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2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55</Words>
  <Application>Microsoft Office PowerPoint</Application>
  <PresentationFormat>Widescreen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Nova Cond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Leonie Mitaxa</dc:creator>
  <cp:lastModifiedBy>Leonie Mitaxa</cp:lastModifiedBy>
  <cp:revision>5</cp:revision>
  <cp:lastPrinted>2022-11-30T00:11:08Z</cp:lastPrinted>
  <dcterms:created xsi:type="dcterms:W3CDTF">2022-10-25T01:20:19Z</dcterms:created>
  <dcterms:modified xsi:type="dcterms:W3CDTF">2023-01-06T05:10:55Z</dcterms:modified>
</cp:coreProperties>
</file>